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0.31839622641509441</c:v>
                </c:pt>
                <c:pt idx="1">
                  <c:v>0.68160377358490565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0.1726127474193575</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0.50590800901692301</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0.14104337047955795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1.4724726998178177</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0.14104337047955795</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0.50590800901692301</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0.1697094423035832</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6.7440574975163958</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0.14027722950864785</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0.59874670999388613</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0.16692610620097703</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1.7426847744215896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0.16692610620097703</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0.59874670999388435</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0.30684117484520712</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4.8271494133157109</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0.10401256345321386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9.1968700841127848E-2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0.96014013821302058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9.1968700841128737E-2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9.4195410140866187E-2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5.8574102706402744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0.25543553867904567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9.7565273482611126E-2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1.0185675595027384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9.7565273482610237E-2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0.12298792458732422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5.4340950190986019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0.11583189323088217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0.25888426587639302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7.2174997771405458E-2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0.75349669726737911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7.217499777140457E-2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0.18588229774604415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6.7164276264188283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1.1809218593703541E-2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9.8767522214286529E-2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1.0311188650321181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9.8767522214286529E-2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0.14910949543355301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6.3974877494846218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0.21493529613375228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6.9640573583624743E-2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0.72703766971027939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6.9640573583624743E-2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0.24979354796115327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0.20107787148135525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4.420939385386446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5.4622661568311006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0.32832618025751065</c:v>
                </c:pt>
                <c:pt idx="1">
                  <c:v>0.2188841201716738</c:v>
                </c:pt>
                <c:pt idx="2">
                  <c:v>0.26609442060085842</c:v>
                </c:pt>
                <c:pt idx="3">
                  <c:v>0.18669527896995711</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0.29279372227268397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0.51170853184580523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0.14266051287649084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1.4893554361215902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0.14266051287649084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0.2275307033100562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5.5102711354306493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0.1431449225691912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0.52672640668494264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0.146847384100111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1.5330657753844159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0.146847384100111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0.2923952389456117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5.414261178231552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0.12760051237371339</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0.25113678832282016</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7.0015058953686093E-2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0.73094724363794139</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7.0015058953685205E-2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0.25113678832282016</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0.2151868925922118</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4.5263524745464458</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0.22653484889360076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9.8072559671448012E-2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1.023863555064378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9.8072559671448012E-2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0.35177614682547009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4.2911526342757078E-2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5.2871018730827348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0.11701044458583798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0.2802340579928515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7.8127160191199252E-2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0.81563642519807544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7.8127160191199252E-2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0.28023405799285239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0.11156594609824033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6.218398085001331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0.16039683142874406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8.2222281772664552E-2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0.85838891126416961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8.2222281772664552E-2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0.19223901984650471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7.0063814554673458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6.5113633059691693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0.34729069899197818</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0.12109977060536714</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1.2642643575824586</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0.12109977060536714</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0.28194944003708589</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4.7986894350998526</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0.24109542089185343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9.3955144402410262E-2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0.98087832607517278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9.3955144402409374E-2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0.33700740332499102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0.39948668295164413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5.3267833507343942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0.36695278969957079</c:v>
                </c:pt>
                <c:pt idx="1">
                  <c:v>0.61587982832618016</c:v>
                </c:pt>
                <c:pt idx="2">
                  <c:v>0</c:v>
                </c:pt>
                <c:pt idx="3">
                  <c:v>1.716738197424893E-2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0.22143185464262416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7.9382417272589656E-2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0.82874113034880992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7.9382417272589656E-2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0.2847365355548348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0.16737500615853307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6.9947281482058354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9.702343521445389E-2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8.4926431905970823E-2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0.88661985351949202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8.4926431905971711E-2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0.30462234369738717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0.29956258393530533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7.3344852856611569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6.7260855615900894E-2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0.36212183947336563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0.10095686143184146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1.0539752546485275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0.10095686143184146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0.19139959940028994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8.1021303101446094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8.1326559591617418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0.29761185959417347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8.8353159179215268E-2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0.92239439820328073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8.8353159179215268E-2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0.12345256637817492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8.1326559591617418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4.4877897297401281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0.14678504362457412</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0.46763313890045977</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0.1303726228541473</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1.3610716143811956</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0.1303726228541473</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0.46763313890046021</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0.58703622459731175</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3.5526296445541452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0.23050995360926763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0.13741058960275687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1.4345469848599208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0.13741058960275598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0.49287759904921113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1.5195366818401723E-2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5.4229498149261106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6.5190203273035063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6.7398079138989431E-2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0.49933503844061278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0.13921087542586719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1.4533417124489256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0.13921087542586807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0.49933503844061189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0.37941892325502558</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5.544233847987333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0.80901287553648071</c:v>
                </c:pt>
                <c:pt idx="1">
                  <c:v>3.8626609442060089E-2</c:v>
                </c:pt>
                <c:pt idx="2">
                  <c:v>4.9356223175965663E-2</c:v>
                </c:pt>
                <c:pt idx="3">
                  <c:v>4.0772532188841207E-2</c:v>
                </c:pt>
                <c:pt idx="4">
                  <c:v>2.7896995708154512E-2</c:v>
                </c:pt>
                <c:pt idx="5">
                  <c:v>3.4334763948497861E-2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0.26306975704306357</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0.11571664950169502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1.2080653399468311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0.11571664950169414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0.35183356195580018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7.4938068066196806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6.052017519515096E-2</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8.1046930004184947E-2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0.84611840619977996</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8.1046930004184947E-2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0.29070697088378328</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0.76128891611845262</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1.4458166097705349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0.26869737554303597</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7.9759488713488924E-2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0.83267770248770301</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7.9759488713488924E-2</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0.28608905188562117</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0.49431435168808413</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2.062382577669454</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0.12034921471117688</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0.27628720671799001</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7.7026807564503974E-2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0.80414890049221111</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7.7026807564504196E-2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0.27628720671798979</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0.31443736841202385</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1.908004351247415</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0.1523152912350989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0.27947151475348209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7.7914568837238019E-2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0.8134170017408624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7.7914568837236686E-2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0.27947151475348253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0.42439989182766169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3.8542627333126318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0.20821508864424798</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0.11366408043068343</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1.1866368111809669</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0.11366408043068255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0.40770132216714661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0.22205754420089807</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4.0221405489480784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0.26413944784197252</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0.11225443596847828</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1.1719203237630325</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0.11225443596847828</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0.32293615335756964</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5.6277222139719969</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0.34869545532759183</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0.42066104652996472</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0.11727715468932143</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1.2243567918519478</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0.11727715468932143</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0.42066104652996472</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0.19858492395615812</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4.8415931815042361</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0.3802197802197802</c:v>
                </c:pt>
                <c:pt idx="1">
                  <c:v>1.098901098901099E-2</c:v>
                </c:pt>
                <c:pt idx="2">
                  <c:v>0.42417582417582422</c:v>
                </c:pt>
                <c:pt idx="3">
                  <c:v>1.7582417582417579E-2</c:v>
                </c:pt>
                <c:pt idx="4">
                  <c:v>1.318681318681319E-2</c:v>
                </c:pt>
                <c:pt idx="5">
                  <c:v>3.5164835164835158E-2</c:v>
                </c:pt>
                <c:pt idx="6">
                  <c:v>2.1978021978021982E-3</c:v>
                </c:pt>
                <c:pt idx="7">
                  <c:v>4.6153846153846156E-2</c:v>
                </c:pt>
                <c:pt idx="8">
                  <c:v>7.032967032967033E-2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0.24419372894811886</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8.8718114395621939E-2</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0.92620447868410594</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8.8718114395621939E-2</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0.31822271734586938</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0.23807786423732846</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3.6805028640913431</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7.6538831603851971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0.2867042563143265</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0.20340965143496437</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5.670909002253044E-2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0.592034823088607</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5.6709090022529551E-2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0.20340965143496348</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3.3912948368097773E-3</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7.7158839286539154</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8.34370746329407E-2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0.27604100570846324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7.6958168563775686E-2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0.80343231910046775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7.6958168563775686E-2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0.1923344521255963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7.591882392116478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6.2847186780759161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0.20599185976504675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9.4433379215361768E-2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0.98587102941018401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9.443337921536088E-2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0.33872278222752872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3.2392516264824422E-2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6.2847186780759161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7.0606350274595941E-2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0.15061602874035618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1.5724098886823938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0.15061602874035707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0.43154375682358337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3.6028870325626108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5.4535091155465532</c:v>
                </c:pt>
                <c:pt idx="1">
                  <c:v>4.8271494133157109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6.7143901455365329</c:v>
                </c:pt>
                <c:pt idx="1">
                  <c:v>6.7440574975163958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23</c:v>
                </c:pt>
                <c:pt idx="4" formatCode="0">
                  <c:v>5</c:v>
                </c:pt>
                <c:pt idx="5" formatCode="0">
                  <c:v>6</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6.7070878731644843</c:v>
                </c:pt>
                <c:pt idx="1">
                  <c:v>6.3974877494846218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5.4294625100261769</c:v>
                </c:pt>
                <c:pt idx="1">
                  <c:v>5.4340950190986019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6.0073245756972726</c:v>
                </c:pt>
                <c:pt idx="1">
                  <c:v>5.8574102706402744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4.2317900743144232</c:v>
                </c:pt>
                <c:pt idx="1">
                  <c:v>4.420939385386446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5.5269429681529951</c:v>
                </c:pt>
                <c:pt idx="1">
                  <c:v>5.414261178231552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5.3350004455492446</c:v>
                </c:pt>
                <c:pt idx="1">
                  <c:v>5.5102711354306493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5.5952615395703482</c:v>
                </c:pt>
                <c:pt idx="1">
                  <c:v>5.2871018730827348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4.8765056304694134</c:v>
                </c:pt>
                <c:pt idx="1">
                  <c:v>4.5263524745464458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8.0787858062075024</c:v>
                </c:pt>
                <c:pt idx="1">
                  <c:v>7.3344852856611569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7.1648681947028026</c:v>
                </c:pt>
                <c:pt idx="1">
                  <c:v>6.9947281482058354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30</c:v>
                </c:pt>
                <c:pt idx="2">
                  <c:v>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5.6446707278948072</c:v>
                </c:pt>
                <c:pt idx="1">
                  <c:v>5.3267833507343942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5.1944599659922606</c:v>
                </c:pt>
                <c:pt idx="1">
                  <c:v>4.7986894350998526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7.9528207065149417</c:v>
                </c:pt>
                <c:pt idx="1">
                  <c:v>8.1021303101446094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6.3126182341081938</c:v>
                </c:pt>
                <c:pt idx="1">
                  <c:v>5.4229498149261106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3.8976150209868301</c:v>
                </c:pt>
                <c:pt idx="1">
                  <c:v>3.5526296445541452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7.7178578192444887</c:v>
                </c:pt>
                <c:pt idx="1">
                  <c:v>7.4938068066196806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5.1268490509234654</c:v>
                </c:pt>
                <c:pt idx="1">
                  <c:v>5.544233847987333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3.8693871876070332</c:v>
                </c:pt>
                <c:pt idx="1">
                  <c:v>3.8542627333126318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1.693066005160218</c:v>
                </c:pt>
                <c:pt idx="1">
                  <c:v>1.908004351247415</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2.1522953049183839</c:v>
                </c:pt>
                <c:pt idx="1">
                  <c:v>2.062382577669454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4.8271494133157109</c:v>
                </c:pt>
                <c:pt idx="1">
                  <c:v>3.6805028640913431</c:v>
                </c:pt>
                <c:pt idx="2">
                  <c:v>5.414261178231552</c:v>
                </c:pt>
                <c:pt idx="3">
                  <c:v>5.2871018730827348</c:v>
                </c:pt>
                <c:pt idx="4">
                  <c:v>3.5526296445541452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6.1382278754366961</c:v>
                </c:pt>
                <c:pt idx="1">
                  <c:v>4.4765169467771369</c:v>
                </c:pt>
                <c:pt idx="2">
                  <c:v>6.2047950106403951</c:v>
                </c:pt>
                <c:pt idx="3">
                  <c:v>6.045946619027581</c:v>
                </c:pt>
                <c:pt idx="4">
                  <c:v>4.269855114164316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1.085034135534749</c:v>
                </c:pt>
                <c:pt idx="1">
                  <c:v>1.4458166097705349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3.7871204433133032</c:v>
                </c:pt>
                <c:pt idx="1">
                  <c:v>4.0221405489480784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5.1967723595749034</c:v>
                </c:pt>
                <c:pt idx="1">
                  <c:v>5.6277222139719969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3.4088654718001572</c:v>
                </c:pt>
                <c:pt idx="1">
                  <c:v>3.6805028640913431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4.3677358173334637</c:v>
                </c:pt>
                <c:pt idx="1">
                  <c:v>4.8415931815042361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7.6932265021709227</c:v>
                </c:pt>
                <c:pt idx="1">
                  <c:v>7.591882392116478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7.7816128829349678</c:v>
                </c:pt>
                <c:pt idx="1">
                  <c:v>7.7158839286539154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6.2939001733538298</c:v>
                </c:pt>
                <c:pt idx="1">
                  <c:v>6.2847186780759161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3.9911345423381031</c:v>
                </c:pt>
                <c:pt idx="1">
                  <c:v>3.6028870325626108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3.6028870325626108</c:v>
                </c:pt>
                <c:pt idx="1">
                  <c:v>7.7158839286539154</c:v>
                </c:pt>
                <c:pt idx="2">
                  <c:v>8.1021303101446094</c:v>
                </c:pt>
                <c:pt idx="3">
                  <c:v>4.420939385386446</c:v>
                </c:pt>
                <c:pt idx="4">
                  <c:v>1.4458166097705349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2.8145299561714601</c:v>
                </c:pt>
                <c:pt idx="1">
                  <c:v>7.86946615640234</c:v>
                </c:pt>
                <c:pt idx="2">
                  <c:v>8.2626349477245888</c:v>
                </c:pt>
                <c:pt idx="3">
                  <c:v>4.6103644907806016</c:v>
                </c:pt>
                <c:pt idx="4">
                  <c:v>1.6866801298939851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97732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RWR | Hertfordshire Partnership University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00457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RWR | Hertfordshire Partnership University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94847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RWR | Hertfordshire Partnership University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Hertfordshire Partnership University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34095317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18996419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28747875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11 Respect, dignity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Overall, in the last 12 months, did you feel that you were treated with respect and dignity by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3528641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Q35. Has your NHS mental health team asked if you need support to access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Do you have a care plan?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Q18. Has your NHS mental health team supported you to make decisions about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Hertfordshire Partnership University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Feedback</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Respect, dignity and compassion: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treated with respect and dignity by NHS mental health services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 </a:t>
            </a:r>
            <a:r>
              <a:rPr lang="en-GB" sz="1200" b="0">
                <a:solidFill>
                  <a:prstClr val="black"/>
                </a:solidFill>
                <a:latin typeface="Arial"/>
              </a:rPr>
              <a:t>NHS mental health team checking how service users are getting on with medication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Mental health team: </a:t>
            </a:r>
            <a:r>
              <a:rPr lang="en-GB" sz="1200" b="0">
                <a:solidFill>
                  <a:prstClr val="black"/>
                </a:solidFill>
                <a:latin typeface="Arial"/>
              </a:rPr>
              <a:t>service users repeating their mental health history to staff</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help or advice with finding support for the cost of living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in accessing care: </a:t>
            </a:r>
            <a:r>
              <a:rPr kumimoji="0" lang="en-GB" sz="1200" b="0" i="0" u="none" strike="noStrike" kern="1200" cap="none" spc="0" normalizeH="0" baseline="0" noProof="0">
                <a:ln>
                  <a:noFill/>
                </a:ln>
                <a:solidFill>
                  <a:prstClr val="black"/>
                </a:solidFill>
                <a:effectLst/>
                <a:uLnTx/>
                <a:uFillTx/>
                <a:latin typeface="Arial"/>
                <a:ea typeface="+mj-ea"/>
                <a:cs typeface="+mj-cs"/>
              </a:rPr>
              <a:t>NHS mental health team asked if service users needed support to access their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Planning care: </a:t>
            </a:r>
            <a:r>
              <a:rPr lang="en-GB" sz="1200" b="0" noProof="0">
                <a:solidFill>
                  <a:prstClr val="black"/>
                </a:solidFill>
                <a:latin typeface="Arial"/>
              </a:rPr>
              <a:t>service users having a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Involvement in care: </a:t>
            </a:r>
            <a:r>
              <a:rPr lang="en-GB" sz="1200" b="0">
                <a:solidFill>
                  <a:prstClr val="black"/>
                </a:solidFill>
                <a:latin typeface="Arial"/>
              </a:rPr>
              <a:t>staff supported service users to make decisions about their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NHS mental health team provided support to family/carer when service users had a crisis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466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65517812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27894016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151668695"/>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393550450"/>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65411811"/>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29070315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7819584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668021898"/>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351763645"/>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341664836"/>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06303963"/>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66035154"/>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8532749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394274869"/>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16454010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741054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70180715"/>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125738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07625794"/>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153323901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72492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306179075"/>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064766400"/>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390341138"/>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4954573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3140421553"/>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73727924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605915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2434181576"/>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262459256"/>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02605544"/>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445048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46268871"/>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84035375"/>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43689343"/>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219095260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802385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876141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61606012"/>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73161961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731297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989396248"/>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659234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14835187"/>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14881482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21138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49103346"/>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40106463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291000912"/>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4748796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220266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918891554"/>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3548426787"/>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234949086"/>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863328656"/>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665749545"/>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279410407"/>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314947371"/>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987994086"/>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28837717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094076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4041550184"/>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4509061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53970540"/>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421867013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253946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035489836"/>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171917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213603120"/>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04536013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313924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85009841"/>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73122662"/>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78083362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624505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761082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77591932"/>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4112267710"/>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44686548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214039801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3307980859"/>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34301421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6470171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234987954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33698482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2551818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41731490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69395225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7341471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16942006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23911451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316077631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27614459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863763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17710958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327849966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282559395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11197260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47944427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388121386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30954101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27250202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5638229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369603609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83528506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28276854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5735431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17400765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424914378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237317690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9237543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18836314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8627067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10820883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230031133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1683502113"/>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9557393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167255636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1054868616"/>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33383750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153713390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262991279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3112223520"/>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10127658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4198868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79646560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3196607951"/>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29105185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152138238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160162695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2030720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7333489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24949434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236237999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338202544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6109267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24630194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4152076270"/>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21094416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1329260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1157527"/>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Do you have a care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Q22_1. Have any of the following been discussed with you about your medication? Purpose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Q22_4. Have any of the following been discussed with you about your medication? What will happen if I stop taking my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Q31. Did the NHS mental health team give your family or carer support whilst you were in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88918173"/>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Did your NHS mental health team consider how areas of your life impact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Has your NHS mental health team supported you to make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Do you feel in control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Has your NHS mental health team asked if you need support to access your care and treatment?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466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544186308"/>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587905511"/>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854178397"/>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419914397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046918855"/>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22</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51112343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857711292"/>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24273</TotalTime>
  <Words>9282</Words>
  <Application>Microsoft Office PowerPoint</Application>
  <PresentationFormat>Widescreen</PresentationFormat>
  <Paragraphs>1084</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Hertfordshire Partnership University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